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80" r:id="rId5"/>
    <p:sldId id="281" r:id="rId6"/>
    <p:sldId id="269" r:id="rId7"/>
    <p:sldId id="27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1"/>
    <p:restoredTop sz="94661"/>
  </p:normalViewPr>
  <p:slideViewPr>
    <p:cSldViewPr snapToGrid="0" snapToObjects="1">
      <p:cViewPr varScale="1">
        <p:scale>
          <a:sx n="121" d="100"/>
          <a:sy n="121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pPr lvl="1"/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Versions and Aliases</a:t>
            </a:r>
          </a:p>
          <a:p>
            <a:pPr lvl="1"/>
            <a:r>
              <a:rPr lang="en-US" dirty="0"/>
              <a:t>Limits: maximum 15 min timeout, # concurrent executions</a:t>
            </a:r>
          </a:p>
          <a:p>
            <a:endParaRPr lang="en-US" dirty="0"/>
          </a:p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Be careful when attaching to a VPC</a:t>
            </a:r>
          </a:p>
          <a:p>
            <a:pPr lvl="2"/>
            <a:r>
              <a:rPr lang="en-US" dirty="0"/>
              <a:t>Don't overwhelm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8236-F81F-374E-876B-834D86D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7218-7801-5843-825E-386B01C5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DynamoDB table: NoSQL data storage</a:t>
            </a:r>
          </a:p>
          <a:p>
            <a:pPr lvl="2"/>
            <a:r>
              <a:rPr lang="en-US" dirty="0"/>
              <a:t>Key/value or JSON documents which have a partition key</a:t>
            </a:r>
          </a:p>
          <a:p>
            <a:pPr lvl="2"/>
            <a:r>
              <a:rPr lang="en-US" dirty="0"/>
              <a:t>Database stream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Kinesis stream: massive message queue</a:t>
            </a:r>
          </a:p>
          <a:p>
            <a:pPr lvl="2"/>
            <a:r>
              <a:rPr lang="en-US" dirty="0"/>
              <a:t>Messages stored in shards based on partition key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endParaRPr lang="en-US"/>
          </a:p>
          <a:p>
            <a:r>
              <a:rPr lang="en-US"/>
              <a:t>Watch </a:t>
            </a:r>
            <a:r>
              <a:rPr lang="en-US" dirty="0"/>
              <a:t>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212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DevOps &amp; Cloud Infrastructure SEIS 665 Serverless Review</vt:lpstr>
      <vt:lpstr>Agenda</vt:lpstr>
      <vt:lpstr>Lecture Review</vt:lpstr>
      <vt:lpstr>Lecture Review</vt:lpstr>
      <vt:lpstr>Lecture Review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Jason Baker</cp:lastModifiedBy>
  <cp:revision>35</cp:revision>
  <dcterms:created xsi:type="dcterms:W3CDTF">2018-03-18T18:36:44Z</dcterms:created>
  <dcterms:modified xsi:type="dcterms:W3CDTF">2019-07-15T23:23:33Z</dcterms:modified>
</cp:coreProperties>
</file>